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e641c46ca_0_8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e641c46c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c37806409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c3780640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e641c46ca_0_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e641c46c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e70b3a739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e70b3a7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e70b3a739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e70b3a73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e70b3a739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e70b3a73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eb878675a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eb87867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e70b3a739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e70b3a73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e641c46ca_0_8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e641c46c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e70b3a739_1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e70b3a73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e70b3a739_1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e70b3a73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e641c46ca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e641c46c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e70b3a739_1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e70b3a73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70b3a739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70b3a73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e70b3a739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e70b3a73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e70b3a73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e70b3a7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eb878675a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eb878675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e70b3a739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e70b3a7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e70b3a739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e70b3a73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e70b3a739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e70b3a73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e70b3a739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e70b3a73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e70b3a739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e70b3a73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e641c46ca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e641c46c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LIBRARY INFORMATION SYSTEM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35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Developed by </a:t>
            </a:r>
            <a:r>
              <a:rPr b="1" i="1" lang="en"/>
              <a:t>Coding </a:t>
            </a:r>
            <a:r>
              <a:rPr b="1" i="1" lang="en"/>
              <a:t>Connoisseurs</a:t>
            </a:r>
            <a:endParaRPr b="1"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LOGIN MONITORING SYSTEM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11651" l="0" r="0" t="2614"/>
          <a:stretch/>
        </p:blipFill>
        <p:spPr>
          <a:xfrm>
            <a:off x="960120" y="100425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CATALOGUE QUERY SECTION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5195" l="0" r="0" t="2850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LIBRARIAN’S CONTROL PANEL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5459" l="0" r="0" t="2931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REGISTRATION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 b="6543" l="0" r="0" t="2827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LIBRARY MEMBERS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4837" l="0" r="0" t="2843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LIBRARY’S ACTIVITY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4838" l="0" r="0" t="2654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LIBRARY’S ACTIVITY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3">
            <a:alphaModFix/>
          </a:blip>
          <a:srcRect b="5386" l="0" r="0" t="2844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POPULARITY OF BOOKS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 rotWithShape="1">
          <a:blip r:embed="rId3">
            <a:alphaModFix/>
          </a:blip>
          <a:srcRect b="4643" l="0" r="0" t="2849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CLERK’S CONTROL PANEL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6319" l="0" r="0" t="2746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UPDATING CATALOGUE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4838" l="0" r="0" t="2654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8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ABOUT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With the increase in the number of readers and in the number of books, better management systems of libraries are required. The </a:t>
            </a:r>
            <a:r>
              <a:rPr b="1" lang="en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Library Information System</a:t>
            </a: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 focuses on improving the management of a Library, particularly in a university. 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The integrated Library Information System provides you the ease of </a:t>
            </a:r>
            <a:r>
              <a:rPr i="1"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issuing</a:t>
            </a: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returning</a:t>
            </a: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, or </a:t>
            </a:r>
            <a:r>
              <a:rPr i="1"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reserving </a:t>
            </a:r>
            <a:r>
              <a:rPr lang="en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a book from a Library within your campus through a simple application. The Library Information System focuses on the most fundamental tasks concerning a Library, alongside several other features that come in very handy in managing hundreds of thousands of books in a typical Library. </a:t>
            </a:r>
            <a:endParaRPr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ISSUING A BOOK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5203" l="0" r="0" t="3028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MEMBER’S </a:t>
            </a:r>
            <a:r>
              <a:rPr b="1" lang="en"/>
              <a:t>CONTROL PANEL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8984" l="0" r="0" t="2933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28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MESSAGES &amp; REMINDERS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 rotWithShape="1">
          <a:blip r:embed="rId3">
            <a:alphaModFix/>
          </a:blip>
          <a:srcRect b="5021" l="0" r="0" t="2846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27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SECURITY &amp; PRIVACY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b="4500" l="0" r="970" t="2907"/>
          <a:stretch/>
        </p:blipFill>
        <p:spPr>
          <a:xfrm>
            <a:off x="3123350" y="846950"/>
            <a:ext cx="5708952" cy="253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 rotWithShape="1">
          <a:blip r:embed="rId4">
            <a:alphaModFix/>
          </a:blip>
          <a:srcRect b="31455" l="64049" r="7751" t="31503"/>
          <a:stretch/>
        </p:blipFill>
        <p:spPr>
          <a:xfrm>
            <a:off x="278025" y="1656150"/>
            <a:ext cx="2683752" cy="245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 rotWithShape="1">
          <a:blip r:embed="rId5">
            <a:alphaModFix/>
          </a:blip>
          <a:srcRect b="24550" l="0" r="53152" t="53276"/>
          <a:stretch/>
        </p:blipFill>
        <p:spPr>
          <a:xfrm>
            <a:off x="3621550" y="3518725"/>
            <a:ext cx="5008824" cy="135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2150" y="1816950"/>
            <a:ext cx="85197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 WHAT NEXT ?</a:t>
            </a:r>
            <a:endParaRPr b="1"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/>
        </p:nvSpPr>
        <p:spPr>
          <a:xfrm>
            <a:off x="614500" y="927450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CACHE MANAGEMENT SYSTEM 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210" name="Google Shape;210;p37"/>
          <p:cNvSpPr txBox="1"/>
          <p:nvPr/>
        </p:nvSpPr>
        <p:spPr>
          <a:xfrm>
            <a:off x="614500" y="4215384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AI CHATBOT FOR MEMBERS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211" name="Google Shape;211;p37"/>
          <p:cNvSpPr txBox="1"/>
          <p:nvPr/>
        </p:nvSpPr>
        <p:spPr>
          <a:xfrm>
            <a:off x="614500" y="1746504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QUERY COMPLETION / NLP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212" name="Google Shape;212;p37"/>
          <p:cNvSpPr txBox="1"/>
          <p:nvPr/>
        </p:nvSpPr>
        <p:spPr>
          <a:xfrm>
            <a:off x="614500" y="2569464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QUERY CORRECTION / Word2Vec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614500" y="3392424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SESSION ACTIVITY &amp; TIMEOUT</a:t>
            </a:r>
            <a:endParaRPr b="1" sz="150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/>
        </p:nvSpPr>
        <p:spPr>
          <a:xfrm>
            <a:off x="396900" y="1587825"/>
            <a:ext cx="8350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72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b="1" sz="7200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2150" y="1816950"/>
            <a:ext cx="85197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  SDLC &amp; IMPLEMENTATION</a:t>
            </a:r>
            <a:endParaRPr b="1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169000"/>
            <a:ext cx="8520600" cy="14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PRACTICES, TOOLS &amp; TECHNIQUES</a:t>
            </a:r>
            <a:endParaRPr b="1" sz="5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614500" y="1928588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ITERATIVE SDLC MODEL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73" name="Google Shape;73;p16"/>
          <p:cNvSpPr txBox="1"/>
          <p:nvPr/>
        </p:nvSpPr>
        <p:spPr>
          <a:xfrm>
            <a:off x="614500" y="2571750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CRYPTOGRAPHY &amp; HASHING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614500" y="3149063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THREADING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14500" y="3671850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MySQL DATABASE DRIVERS 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614500" y="4295475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GRAPHICAL USER INTERFACE </a:t>
            </a:r>
            <a:endParaRPr b="1" sz="150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2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WHY </a:t>
            </a:r>
            <a:r>
              <a:rPr b="1" lang="en" sz="5133"/>
              <a:t>PYTHON?</a:t>
            </a:r>
            <a:endParaRPr b="1" sz="5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9525"/>
            <a:ext cx="8520598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12636" l="0" r="0" t="13074"/>
          <a:stretch/>
        </p:blipFill>
        <p:spPr>
          <a:xfrm>
            <a:off x="4974675" y="1109525"/>
            <a:ext cx="38576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22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CHALLENGES</a:t>
            </a:r>
            <a:endParaRPr b="1" sz="5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482100" y="1477750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COORDINATION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82100" y="2195650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KNOWLEDGE TRANSFER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482100" y="2913538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CONSISTENCY AND UNIFORMITY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482100" y="3597775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DECLINING PRODUCTIVITY </a:t>
            </a:r>
            <a:endParaRPr b="1" sz="150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427075" y="1816950"/>
            <a:ext cx="85197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       </a:t>
            </a:r>
            <a:r>
              <a:rPr b="1" lang="en" sz="4800"/>
              <a:t>DESIGN  &amp; FEATURES</a:t>
            </a:r>
            <a:endParaRPr b="1"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33"/>
              <a:t>KEY FEATURES</a:t>
            </a:r>
            <a:endParaRPr b="1" sz="51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614500" y="1398725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LOGIN LOGOUT MONITORING SYSTEM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614500" y="3953150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MESSAGING &amp; REMINDER SYSTEM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614500" y="2049500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LIBRARIAN’S CONTROL PANEL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14500" y="2702463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CLERK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’S CONTROL PANEL</a:t>
            </a: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500">
              <a:solidFill>
                <a:srgbClr val="FFD966"/>
              </a:solidFill>
            </a:endParaRPr>
          </a:p>
        </p:txBody>
      </p:sp>
      <p:sp>
        <p:nvSpPr>
          <p:cNvPr id="107" name="Google Shape;107;p20"/>
          <p:cNvSpPr txBox="1"/>
          <p:nvPr/>
        </p:nvSpPr>
        <p:spPr>
          <a:xfrm>
            <a:off x="614500" y="3355425"/>
            <a:ext cx="8350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o MEMBER’S CONTROL PANEL </a:t>
            </a:r>
            <a:endParaRPr b="1" sz="1500">
              <a:solidFill>
                <a:srgbClr val="FFD9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274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LOGIN MONITORING SYSTEM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 rotWithShape="1">
          <a:blip r:embed="rId3">
            <a:alphaModFix/>
          </a:blip>
          <a:srcRect b="10563" l="0" r="0" t="2991"/>
          <a:stretch/>
        </p:blipFill>
        <p:spPr>
          <a:xfrm>
            <a:off x="960120" y="1005840"/>
            <a:ext cx="7315200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